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17" d="100"/>
          <a:sy n="17" d="100"/>
        </p:scale>
        <p:origin x="2564" y="5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3CAD11CF-3CB8-CAD4-E127-5232B053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1083874"/>
            <a:ext cx="12344401" cy="4064531"/>
          </a:xfrm>
        </p:spPr>
        <p:txBody>
          <a:bodyPr>
            <a:normAutofit/>
          </a:bodyPr>
          <a:lstStyle/>
          <a:p>
            <a:pPr rtl="0"/>
            <a:r>
              <a:rPr lang="de-de" sz="10500" b="1" i="0" u="none" baseline="30000" dirty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FÜR EINE GESUNDE </a:t>
            </a:r>
            <a:r>
              <a:rPr lang="de-de" sz="10500" b="1" baseline="30000" dirty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UMWELT</a:t>
            </a:r>
            <a:br>
              <a:rPr lang="de-de" sz="9600" b="1" baseline="30000" dirty="0">
                <a:solidFill>
                  <a:srgbClr val="FFFFFF"/>
                </a:solidFill>
                <a:latin typeface="Roboto-bold"/>
                <a:cs typeface="Roboto-bold"/>
              </a:rPr>
            </a:br>
            <a:r>
              <a:rPr lang="de-de" sz="10000" b="0" i="0" u="none" baseline="30000" dirty="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 nehmen Sie keine Pflanzen mit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321368" y="20218053"/>
            <a:ext cx="13068300" cy="1508356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8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Nehmen Sie Fotos </a:t>
            </a:r>
            <a:r>
              <a:rPr kumimoji="0" lang="de-DE" sz="8000" b="0" i="0" u="none" strike="noStrike" kern="1200" cap="none" spc="0" normalizeH="0" baseline="3000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und Erinnerungen </a:t>
            </a:r>
            <a:r>
              <a:rPr lang="de-DE" sz="8000" baseline="30000" dirty="0">
                <a:solidFill>
                  <a:srgbClr val="FFFFFF"/>
                </a:solidFill>
                <a:latin typeface="Roboto-light"/>
                <a:cs typeface="Roboto-light"/>
              </a:rPr>
              <a:t>von Ihrem Urlaub mit</a:t>
            </a:r>
            <a:r>
              <a:rPr kumimoji="0" lang="de-DE" sz="8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, aber </a:t>
            </a:r>
            <a:r>
              <a:rPr lang="de-DE" sz="8000" baseline="30000" dirty="0">
                <a:solidFill>
                  <a:srgbClr val="FFFFFF"/>
                </a:solidFill>
                <a:latin typeface="Roboto-light"/>
                <a:cs typeface="Roboto-light"/>
              </a:rPr>
              <a:t>keine Pflanzen</a:t>
            </a:r>
            <a:r>
              <a:rPr kumimoji="0" lang="de-DE" sz="8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 in Ihrem Gepäck!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2E22C3-1CD0-47A6-815E-C825C32B3196}"/>
</file>

<file path=customXml/itemProps2.xml><?xml version="1.0" encoding="utf-8"?>
<ds:datastoreItem xmlns:ds="http://schemas.openxmlformats.org/officeDocument/2006/customXml" ds:itemID="{BBEFD8D2-4485-4E1A-9221-CF050F23AECA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17720987-7C11-4F6F-B6F3-556EB09D90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Roboto-bold</vt:lpstr>
      <vt:lpstr>Roboto-light</vt:lpstr>
      <vt:lpstr>Roboto-regular</vt:lpstr>
      <vt:lpstr>Thème Office</vt:lpstr>
      <vt:lpstr>FÜR EINE GESUNDE UMWELT  nehmen Sie keine Pflanzen mit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Topitschnig Christina</cp:lastModifiedBy>
  <cp:revision>16</cp:revision>
  <dcterms:created xsi:type="dcterms:W3CDTF">2023-07-20T13:19:27Z</dcterms:created>
  <dcterms:modified xsi:type="dcterms:W3CDTF">2025-05-02T09:32:42Z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